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4680" cy="686268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7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5640" cy="3200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5120" cy="32004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4800" cy="35532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4680" cy="686268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77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5640" cy="3200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5120" cy="32004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4800" cy="35532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4680" cy="686268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77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5640" cy="3200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5120" cy="32004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4800" cy="35532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2200" cy="536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716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Rectangle 4"/>
          <p:cNvSpPr/>
          <p:nvPr/>
        </p:nvSpPr>
        <p:spPr>
          <a:xfrm>
            <a:off x="0" y="367920"/>
            <a:ext cx="9139320" cy="6523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2" name="ZoneTexte 5"/>
          <p:cNvSpPr/>
          <p:nvPr/>
        </p:nvSpPr>
        <p:spPr>
          <a:xfrm>
            <a:off x="1360800" y="2255400"/>
            <a:ext cx="6666840" cy="301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encadrer des nombres à la centaine.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sais encadrer des nombres au millier.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3" name="Image 6" descr=""/>
          <p:cNvPicPr/>
          <p:nvPr/>
        </p:nvPicPr>
        <p:blipFill>
          <a:blip r:embed="rId1"/>
          <a:stretch/>
        </p:blipFill>
        <p:spPr>
          <a:xfrm>
            <a:off x="3654360" y="608760"/>
            <a:ext cx="1830600" cy="1261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16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1/3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6" name=""/>
          <p:cNvSpPr/>
          <p:nvPr/>
        </p:nvSpPr>
        <p:spPr>
          <a:xfrm>
            <a:off x="7920000" y="54000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"/>
          <p:cNvSpPr/>
          <p:nvPr/>
        </p:nvSpPr>
        <p:spPr>
          <a:xfrm>
            <a:off x="7740000" y="378000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11"/>
          <p:cNvSpPr/>
          <p:nvPr/>
        </p:nvSpPr>
        <p:spPr>
          <a:xfrm>
            <a:off x="2565360" y="1187640"/>
            <a:ext cx="4262040" cy="89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9" name="PlaceHolder 35"/>
          <p:cNvSpPr/>
          <p:nvPr/>
        </p:nvSpPr>
        <p:spPr>
          <a:xfrm>
            <a:off x="513000" y="258120"/>
            <a:ext cx="7333200" cy="89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Encadre le nombre suivant à la centaine sur ton ardoise.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ZoneTexte 7"/>
          <p:cNvSpPr/>
          <p:nvPr/>
        </p:nvSpPr>
        <p:spPr>
          <a:xfrm>
            <a:off x="2520000" y="1800000"/>
            <a:ext cx="3878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...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  <a:ea typeface="DejaVu Sans"/>
              </a:rPr>
              <a:t>4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0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5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8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&lt; ...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ZoneTexte 1"/>
          <p:cNvSpPr/>
          <p:nvPr/>
        </p:nvSpPr>
        <p:spPr>
          <a:xfrm>
            <a:off x="2520000" y="4680000"/>
            <a:ext cx="3878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...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  <a:ea typeface="DejaVu Sans"/>
              </a:rPr>
              <a:t>36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2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5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8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&lt; ...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3"/>
          <p:cNvSpPr/>
          <p:nvPr/>
        </p:nvSpPr>
        <p:spPr>
          <a:xfrm>
            <a:off x="514800" y="3780000"/>
            <a:ext cx="6867000" cy="89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Encadre le nombre suivant au millier sur ton ardoise.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16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1/3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"/>
          <p:cNvSpPr/>
          <p:nvPr/>
        </p:nvSpPr>
        <p:spPr>
          <a:xfrm>
            <a:off x="7920000" y="54000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4"/>
          <p:cNvSpPr/>
          <p:nvPr/>
        </p:nvSpPr>
        <p:spPr>
          <a:xfrm>
            <a:off x="588600" y="367920"/>
            <a:ext cx="2319840" cy="536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ZoneTexte 2"/>
          <p:cNvSpPr/>
          <p:nvPr/>
        </p:nvSpPr>
        <p:spPr>
          <a:xfrm>
            <a:off x="2520000" y="1800000"/>
            <a:ext cx="3878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4 000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  <a:ea typeface="DejaVu Sans"/>
              </a:rPr>
              <a:t>4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0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5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8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&lt; 4 100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8" name=""/>
          <p:cNvSpPr/>
          <p:nvPr/>
        </p:nvSpPr>
        <p:spPr>
          <a:xfrm>
            <a:off x="7740360" y="378036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ZoneTexte 3"/>
          <p:cNvSpPr/>
          <p:nvPr/>
        </p:nvSpPr>
        <p:spPr>
          <a:xfrm>
            <a:off x="2520000" y="4680000"/>
            <a:ext cx="456408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36 000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  <a:ea typeface="DejaVu Sans"/>
              </a:rPr>
              <a:t>36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2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5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8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&lt; 37 000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0" name="" descr=""/>
          <p:cNvPicPr/>
          <p:nvPr/>
        </p:nvPicPr>
        <p:blipFill>
          <a:blip r:embed="rId1"/>
          <a:stretch/>
        </p:blipFill>
        <p:spPr>
          <a:xfrm>
            <a:off x="360" y="5760360"/>
            <a:ext cx="9143640" cy="518040"/>
          </a:xfrm>
          <a:prstGeom prst="rect">
            <a:avLst/>
          </a:prstGeom>
          <a:ln w="0">
            <a:noFill/>
          </a:ln>
        </p:spPr>
      </p:pic>
      <p:pic>
        <p:nvPicPr>
          <p:cNvPr id="151" name="" descr=""/>
          <p:cNvPicPr/>
          <p:nvPr/>
        </p:nvPicPr>
        <p:blipFill>
          <a:blip r:embed="rId2"/>
          <a:stretch/>
        </p:blipFill>
        <p:spPr>
          <a:xfrm>
            <a:off x="0" y="2880000"/>
            <a:ext cx="9143640" cy="518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16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2/3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4" name=""/>
          <p:cNvSpPr/>
          <p:nvPr/>
        </p:nvSpPr>
        <p:spPr>
          <a:xfrm>
            <a:off x="7920000" y="54000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"/>
          <p:cNvSpPr/>
          <p:nvPr/>
        </p:nvSpPr>
        <p:spPr>
          <a:xfrm>
            <a:off x="7740000" y="378000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6"/>
          <p:cNvSpPr/>
          <p:nvPr/>
        </p:nvSpPr>
        <p:spPr>
          <a:xfrm>
            <a:off x="2565360" y="1187640"/>
            <a:ext cx="4262040" cy="89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7" name="PlaceHolder 7"/>
          <p:cNvSpPr/>
          <p:nvPr/>
        </p:nvSpPr>
        <p:spPr>
          <a:xfrm>
            <a:off x="513000" y="258120"/>
            <a:ext cx="7333200" cy="89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Encadre le nombre suivant à la centaine sur ton ardoise.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ZoneTexte 6"/>
          <p:cNvSpPr/>
          <p:nvPr/>
        </p:nvSpPr>
        <p:spPr>
          <a:xfrm>
            <a:off x="2520000" y="1800000"/>
            <a:ext cx="3878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...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  <a:ea typeface="DejaVu Sans"/>
              </a:rPr>
              <a:t>5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5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0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1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&lt; ...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ZoneTexte 8"/>
          <p:cNvSpPr/>
          <p:nvPr/>
        </p:nvSpPr>
        <p:spPr>
          <a:xfrm>
            <a:off x="2520000" y="4680000"/>
            <a:ext cx="3878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...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  <a:ea typeface="DejaVu Sans"/>
              </a:rPr>
              <a:t>42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8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9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9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&lt; ...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5"/>
          <p:cNvSpPr/>
          <p:nvPr/>
        </p:nvSpPr>
        <p:spPr>
          <a:xfrm>
            <a:off x="514800" y="3780000"/>
            <a:ext cx="6867000" cy="89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Encadre le nombre suivant au millier sur ton ardoise.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16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2/3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"/>
          <p:cNvSpPr/>
          <p:nvPr/>
        </p:nvSpPr>
        <p:spPr>
          <a:xfrm>
            <a:off x="7920000" y="54000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8"/>
          <p:cNvSpPr/>
          <p:nvPr/>
        </p:nvSpPr>
        <p:spPr>
          <a:xfrm>
            <a:off x="588600" y="367920"/>
            <a:ext cx="2319840" cy="536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4" name="" descr=""/>
          <p:cNvPicPr/>
          <p:nvPr/>
        </p:nvPicPr>
        <p:blipFill>
          <a:blip r:embed="rId1"/>
          <a:stretch/>
        </p:blipFill>
        <p:spPr>
          <a:xfrm>
            <a:off x="0" y="5760000"/>
            <a:ext cx="9143640" cy="518040"/>
          </a:xfrm>
          <a:prstGeom prst="rect">
            <a:avLst/>
          </a:prstGeom>
          <a:ln w="0">
            <a:noFill/>
          </a:ln>
        </p:spPr>
      </p:pic>
      <p:sp>
        <p:nvSpPr>
          <p:cNvPr id="165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6" name=""/>
          <p:cNvSpPr/>
          <p:nvPr/>
        </p:nvSpPr>
        <p:spPr>
          <a:xfrm>
            <a:off x="7740360" y="378036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ZoneTexte 4"/>
          <p:cNvSpPr/>
          <p:nvPr/>
        </p:nvSpPr>
        <p:spPr>
          <a:xfrm>
            <a:off x="2520000" y="1800000"/>
            <a:ext cx="3878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5 500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  <a:ea typeface="DejaVu Sans"/>
              </a:rPr>
              <a:t>5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5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0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1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&lt; 5 600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ZoneTexte 9"/>
          <p:cNvSpPr/>
          <p:nvPr/>
        </p:nvSpPr>
        <p:spPr>
          <a:xfrm>
            <a:off x="2520000" y="4680000"/>
            <a:ext cx="434088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42 000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  <a:ea typeface="DejaVu Sans"/>
              </a:rPr>
              <a:t>42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8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9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9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&lt; 43 000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9" name="" descr=""/>
          <p:cNvPicPr/>
          <p:nvPr/>
        </p:nvPicPr>
        <p:blipFill>
          <a:blip r:embed="rId2"/>
          <a:stretch/>
        </p:blipFill>
        <p:spPr>
          <a:xfrm>
            <a:off x="360" y="2880360"/>
            <a:ext cx="9143640" cy="518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16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3/3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2" name=""/>
          <p:cNvSpPr/>
          <p:nvPr/>
        </p:nvSpPr>
        <p:spPr>
          <a:xfrm>
            <a:off x="7920000" y="54000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"/>
          <p:cNvSpPr/>
          <p:nvPr/>
        </p:nvSpPr>
        <p:spPr>
          <a:xfrm>
            <a:off x="7740000" y="378000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10"/>
          <p:cNvSpPr/>
          <p:nvPr/>
        </p:nvSpPr>
        <p:spPr>
          <a:xfrm>
            <a:off x="2565360" y="1187640"/>
            <a:ext cx="4262040" cy="89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5" name="PlaceHolder 12"/>
          <p:cNvSpPr/>
          <p:nvPr/>
        </p:nvSpPr>
        <p:spPr>
          <a:xfrm>
            <a:off x="513000" y="258120"/>
            <a:ext cx="7333200" cy="89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Encadre le nombre suivant à la centaine sur ton ardoise.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ZoneTexte 12"/>
          <p:cNvSpPr/>
          <p:nvPr/>
        </p:nvSpPr>
        <p:spPr>
          <a:xfrm>
            <a:off x="2520000" y="1800000"/>
            <a:ext cx="3878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...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  <a:ea typeface="DejaVu Sans"/>
              </a:rPr>
              <a:t>8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9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9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5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&lt; ...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ZoneTexte 13"/>
          <p:cNvSpPr/>
          <p:nvPr/>
        </p:nvSpPr>
        <p:spPr>
          <a:xfrm>
            <a:off x="2520000" y="4680000"/>
            <a:ext cx="3878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...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  <a:ea typeface="DejaVu Sans"/>
              </a:rPr>
              <a:t>65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4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2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5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&lt; ...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9"/>
          <p:cNvSpPr/>
          <p:nvPr/>
        </p:nvSpPr>
        <p:spPr>
          <a:xfrm>
            <a:off x="514800" y="3780000"/>
            <a:ext cx="6867000" cy="89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Encadre le nombre suivant au millier sur ton ardoise.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716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3/3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"/>
          <p:cNvSpPr/>
          <p:nvPr/>
        </p:nvSpPr>
        <p:spPr>
          <a:xfrm>
            <a:off x="7920000" y="54000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PlaceHolder 14"/>
          <p:cNvSpPr/>
          <p:nvPr/>
        </p:nvSpPr>
        <p:spPr>
          <a:xfrm>
            <a:off x="588600" y="367920"/>
            <a:ext cx="2319840" cy="536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2" name="" descr=""/>
          <p:cNvPicPr/>
          <p:nvPr/>
        </p:nvPicPr>
        <p:blipFill>
          <a:blip r:embed="rId1"/>
          <a:stretch/>
        </p:blipFill>
        <p:spPr>
          <a:xfrm>
            <a:off x="0" y="5760000"/>
            <a:ext cx="9143640" cy="518040"/>
          </a:xfrm>
          <a:prstGeom prst="rect">
            <a:avLst/>
          </a:prstGeom>
          <a:ln w="0">
            <a:noFill/>
          </a:ln>
        </p:spPr>
      </p:pic>
      <p:sp>
        <p:nvSpPr>
          <p:cNvPr id="183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4" name=""/>
          <p:cNvSpPr/>
          <p:nvPr/>
        </p:nvSpPr>
        <p:spPr>
          <a:xfrm>
            <a:off x="7740360" y="378036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5" name="" descr=""/>
          <p:cNvPicPr/>
          <p:nvPr/>
        </p:nvPicPr>
        <p:blipFill>
          <a:blip r:embed="rId2"/>
          <a:stretch/>
        </p:blipFill>
        <p:spPr>
          <a:xfrm>
            <a:off x="360" y="2880360"/>
            <a:ext cx="9143640" cy="518040"/>
          </a:xfrm>
          <a:prstGeom prst="rect">
            <a:avLst/>
          </a:prstGeom>
          <a:ln w="0">
            <a:noFill/>
          </a:ln>
        </p:spPr>
      </p:pic>
      <p:sp>
        <p:nvSpPr>
          <p:cNvPr id="186" name="ZoneTexte 10"/>
          <p:cNvSpPr/>
          <p:nvPr/>
        </p:nvSpPr>
        <p:spPr>
          <a:xfrm>
            <a:off x="2520000" y="1800000"/>
            <a:ext cx="3878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8 900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  <a:ea typeface="DejaVu Sans"/>
              </a:rPr>
              <a:t>8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9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9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5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&lt; 9 000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ZoneTexte 11"/>
          <p:cNvSpPr/>
          <p:nvPr/>
        </p:nvSpPr>
        <p:spPr>
          <a:xfrm>
            <a:off x="2520000" y="4680000"/>
            <a:ext cx="475776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65 000 &lt; </a:t>
            </a:r>
            <a:r>
              <a:rPr b="0" lang="fr-FR" sz="3200" spc="-1" strike="noStrike">
                <a:solidFill>
                  <a:srgbClr val="ffc000"/>
                </a:solidFill>
                <a:latin typeface="Calibri"/>
                <a:ea typeface="DejaVu Sans"/>
              </a:rPr>
              <a:t>65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4</a:t>
            </a:r>
            <a:r>
              <a:rPr b="0" lang="fr-FR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2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5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&lt; 66 000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448</TotalTime>
  <Application>LibreOffice/7.4.3.2$Windows_X86_64 LibreOffice_project/1048a8393ae2eeec98dff31b5c133c5f1d08b890</Application>
  <AppVersion>15.0000</AppVersion>
  <Words>101</Words>
  <Paragraphs>61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2025-12-23T11:18:46Z</dcterms:modified>
  <cp:revision>77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